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embeddedFontLst>
    <p:embeddedFont>
      <p:font typeface="Constantia" panose="02030602050306030303" pitchFamily="18" charset="0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  <p:embeddedFont>
      <p:font typeface="Average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5800234" y="3807170"/>
            <a:ext cx="591423" cy="140843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895010" y="1321067"/>
            <a:ext cx="10401900" cy="2306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895000" y="4233168"/>
            <a:ext cx="104019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 hasCustomPrompt="1"/>
          </p:nvPr>
        </p:nvSpPr>
        <p:spPr>
          <a:xfrm>
            <a:off x="415600" y="1673700"/>
            <a:ext cx="11360700" cy="2520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415600" y="43045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700" cy="1148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83028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54000" y="1441867"/>
            <a:ext cx="5393700" cy="2280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354000" y="3793601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  <a:defRPr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●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●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492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3780900" y="326175"/>
            <a:ext cx="46302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 of European Soccer</a:t>
            </a:r>
            <a:endParaRPr b="1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3">
            <a:alphaModFix/>
          </a:blip>
          <a:srcRect l="5125" t="26095" r="5116"/>
          <a:stretch/>
        </p:blipFill>
        <p:spPr>
          <a:xfrm>
            <a:off x="2003138" y="957675"/>
            <a:ext cx="8090375" cy="44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/>
        </p:nvSpPr>
        <p:spPr>
          <a:xfrm>
            <a:off x="2003150" y="5477300"/>
            <a:ext cx="80904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SAHAJ GANDHI | ANIKET GIRIYALKAR | ADITYA KALYAN JAYANTI</a:t>
            </a: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0" lvl="0" indent="0" algn="ctr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Constantia"/>
                <a:ea typeface="Constantia"/>
                <a:cs typeface="Constantia"/>
                <a:sym typeface="Constantia"/>
              </a:rPr>
              <a:t> CSCI 620 | 04/25/2018</a:t>
            </a:r>
            <a:endParaRPr sz="1800">
              <a:solidFill>
                <a:srgbClr val="FFFFFF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11829204" y="6478399"/>
            <a:ext cx="362700" cy="379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838200" y="410800"/>
            <a:ext cx="10515600" cy="57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Bef>
                <a:spcPts val="1000"/>
              </a:spcBef>
              <a:spcAft>
                <a:spcPts val="2100"/>
              </a:spcAft>
              <a:buNone/>
            </a:pP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50" y="58775"/>
            <a:ext cx="6049476" cy="311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0" y="3272275"/>
            <a:ext cx="12021098" cy="35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975" y="58775"/>
            <a:ext cx="5826578" cy="311255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11732150" y="6492900"/>
            <a:ext cx="374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415650" y="331600"/>
            <a:ext cx="5360700" cy="807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Visualisation ctd.</a:t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50" y="1139200"/>
            <a:ext cx="11962301" cy="543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11806500" y="6492900"/>
            <a:ext cx="385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263"/>
            <a:ext cx="11887200" cy="645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11840100" y="6492900"/>
            <a:ext cx="351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1063600" y="390900"/>
            <a:ext cx="3210900" cy="714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Queries</a:t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75" y="1295225"/>
            <a:ext cx="3762375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00" y="3561100"/>
            <a:ext cx="5271950" cy="32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375" y="125875"/>
            <a:ext cx="6568374" cy="32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3375" y="3561100"/>
            <a:ext cx="6568375" cy="32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>
            <a:spLocks noGrp="1"/>
          </p:cNvSpPr>
          <p:nvPr>
            <p:ph type="sldNum" idx="12"/>
          </p:nvPr>
        </p:nvSpPr>
        <p:spPr>
          <a:xfrm>
            <a:off x="11739650" y="6492900"/>
            <a:ext cx="363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50650" cy="31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88375"/>
            <a:ext cx="5950651" cy="32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0700" y="152400"/>
            <a:ext cx="5728900" cy="31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0700" y="3488375"/>
            <a:ext cx="5728900" cy="3217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Shape 191"/>
          <p:cNvCxnSpPr/>
          <p:nvPr/>
        </p:nvCxnSpPr>
        <p:spPr>
          <a:xfrm>
            <a:off x="6186925" y="77625"/>
            <a:ext cx="39900" cy="684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Shape 192"/>
          <p:cNvCxnSpPr/>
          <p:nvPr/>
        </p:nvCxnSpPr>
        <p:spPr>
          <a:xfrm rot="10800000" flipH="1">
            <a:off x="39875" y="3389225"/>
            <a:ext cx="12174300" cy="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11716700" y="6411300"/>
            <a:ext cx="397200" cy="44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875" y="1833500"/>
            <a:ext cx="5038725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030" y="642050"/>
            <a:ext cx="4148425" cy="9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2150" y="161750"/>
            <a:ext cx="4892200" cy="63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11460308" y="633329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863" y="577700"/>
            <a:ext cx="6010275" cy="58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11460308" y="633329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75" y="685800"/>
            <a:ext cx="954405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11460308" y="633329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750" y="564425"/>
            <a:ext cx="8782050" cy="55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11460308" y="633329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325" y="883400"/>
            <a:ext cx="312420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125" y="883400"/>
            <a:ext cx="180975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65700" y="888150"/>
            <a:ext cx="1905000" cy="4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11460308" y="633329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Transfering database from SQLite to SSMS</a:t>
            </a: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675" y="1841875"/>
            <a:ext cx="4011725" cy="24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25" y="2173935"/>
            <a:ext cx="2287925" cy="18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150" y="1596925"/>
            <a:ext cx="4506275" cy="51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4350" y="5157913"/>
            <a:ext cx="2171700" cy="119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Shape 78"/>
          <p:cNvCxnSpPr>
            <a:stCxn id="75" idx="3"/>
            <a:endCxn id="74" idx="1"/>
          </p:cNvCxnSpPr>
          <p:nvPr/>
        </p:nvCxnSpPr>
        <p:spPr>
          <a:xfrm>
            <a:off x="2388450" y="3081473"/>
            <a:ext cx="42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9" name="Shape 79"/>
          <p:cNvCxnSpPr>
            <a:stCxn id="74" idx="2"/>
            <a:endCxn id="77" idx="0"/>
          </p:cNvCxnSpPr>
          <p:nvPr/>
        </p:nvCxnSpPr>
        <p:spPr>
          <a:xfrm flipH="1">
            <a:off x="4500237" y="4321075"/>
            <a:ext cx="315300" cy="83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0" name="Shape 80"/>
          <p:cNvCxnSpPr>
            <a:stCxn id="77" idx="3"/>
            <a:endCxn id="76" idx="1"/>
          </p:cNvCxnSpPr>
          <p:nvPr/>
        </p:nvCxnSpPr>
        <p:spPr>
          <a:xfrm rot="10800000" flipH="1">
            <a:off x="5586050" y="4161125"/>
            <a:ext cx="1757100" cy="15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11770800" y="6485100"/>
            <a:ext cx="421200" cy="37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275" y="3360400"/>
            <a:ext cx="2462425" cy="33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6400" y="48975"/>
            <a:ext cx="2108125" cy="30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8275" y="48975"/>
            <a:ext cx="7131225" cy="30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0100" y="3370475"/>
            <a:ext cx="6084425" cy="33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11460308" y="6333296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1754238" y="167525"/>
            <a:ext cx="4562100" cy="525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SQLite to SSMS transfer ctd.</a:t>
            </a:r>
            <a:endParaRPr sz="3000"/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r="24732"/>
          <a:stretch/>
        </p:blipFill>
        <p:spPr>
          <a:xfrm>
            <a:off x="7681750" y="95675"/>
            <a:ext cx="3549675" cy="568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25" y="6353975"/>
            <a:ext cx="10397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25" y="5884638"/>
            <a:ext cx="10397701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25" y="785325"/>
            <a:ext cx="6403123" cy="49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11918100" y="6495900"/>
            <a:ext cx="273900" cy="362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1116950" y="67025"/>
            <a:ext cx="1653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u="sng">
                <a:latin typeface="Calibri"/>
                <a:ea typeface="Calibri"/>
                <a:cs typeface="Calibri"/>
                <a:sym typeface="Calibri"/>
              </a:rPr>
              <a:t>E-R Diagram</a:t>
            </a:r>
            <a:endParaRPr sz="2200" b="1" u="sng"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11967000" y="6508800"/>
            <a:ext cx="225000" cy="34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8723275" y="2010500"/>
            <a:ext cx="290400" cy="30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04500" cy="498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Opening Database Tables in R &amp; Rattle</a:t>
            </a: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1387475" y="864025"/>
            <a:ext cx="6576300" cy="36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ODBC aims to provide common API access to SQL based data management systems.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endParaRPr sz="1100" i="1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650" y="1270500"/>
            <a:ext cx="2785499" cy="1994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250" y="1275787"/>
            <a:ext cx="2905874" cy="199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5025" y="1275788"/>
            <a:ext cx="3205775" cy="1994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Shape 109"/>
          <p:cNvCxnSpPr>
            <a:stCxn id="106" idx="3"/>
            <a:endCxn id="107" idx="1"/>
          </p:cNvCxnSpPr>
          <p:nvPr/>
        </p:nvCxnSpPr>
        <p:spPr>
          <a:xfrm>
            <a:off x="3757149" y="2267635"/>
            <a:ext cx="10761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Shape 110"/>
          <p:cNvCxnSpPr>
            <a:stCxn id="107" idx="3"/>
            <a:endCxn id="108" idx="1"/>
          </p:cNvCxnSpPr>
          <p:nvPr/>
        </p:nvCxnSpPr>
        <p:spPr>
          <a:xfrm>
            <a:off x="7739124" y="2272925"/>
            <a:ext cx="97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1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1650" y="4395000"/>
            <a:ext cx="2785500" cy="232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3250" y="4395000"/>
            <a:ext cx="2905876" cy="23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15025" y="4395000"/>
            <a:ext cx="3205776" cy="2325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Shape 114"/>
          <p:cNvCxnSpPr>
            <a:stCxn id="111" idx="3"/>
            <a:endCxn id="112" idx="1"/>
          </p:cNvCxnSpPr>
          <p:nvPr/>
        </p:nvCxnSpPr>
        <p:spPr>
          <a:xfrm>
            <a:off x="3757150" y="5557925"/>
            <a:ext cx="107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Shape 115"/>
          <p:cNvCxnSpPr>
            <a:stCxn id="112" idx="3"/>
            <a:endCxn id="113" idx="1"/>
          </p:cNvCxnSpPr>
          <p:nvPr/>
        </p:nvCxnSpPr>
        <p:spPr>
          <a:xfrm>
            <a:off x="7739126" y="5557925"/>
            <a:ext cx="97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Shape 116"/>
          <p:cNvSpPr txBox="1"/>
          <p:nvPr/>
        </p:nvSpPr>
        <p:spPr>
          <a:xfrm>
            <a:off x="391875" y="3321225"/>
            <a:ext cx="57312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A connection to a specific database is called a Data Source Name or DSN.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To make an ODBC connection: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 i="1">
                <a:solidFill>
                  <a:schemeClr val="dk1"/>
                </a:solidFill>
              </a:rPr>
              <a:t>library(RODBC)</a:t>
            </a:r>
            <a:endParaRPr sz="1100" i="1">
              <a:solidFill>
                <a:schemeClr val="dk1"/>
              </a:solidFill>
            </a:endParaRPr>
          </a:p>
          <a:p>
            <a: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 sz="1100" i="1">
                <a:solidFill>
                  <a:schemeClr val="dk1"/>
                </a:solidFill>
              </a:rPr>
              <a:t>Channel -&gt; odbcConnect(“FootballDSN”)</a:t>
            </a:r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11920800" y="6565200"/>
            <a:ext cx="271200" cy="292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895200" y="306350"/>
            <a:ext cx="4211700" cy="911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Exploration</a:t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l="2141" t="29301" r="22721" b="2059"/>
          <a:stretch/>
        </p:blipFill>
        <p:spPr>
          <a:xfrm>
            <a:off x="362600" y="1775925"/>
            <a:ext cx="5276927" cy="463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 rotWithShape="1">
          <a:blip r:embed="rId4">
            <a:alphaModFix/>
          </a:blip>
          <a:srcRect l="21471" t="11000" r="14224" b="-944"/>
          <a:stretch/>
        </p:blipFill>
        <p:spPr>
          <a:xfrm>
            <a:off x="5847775" y="803375"/>
            <a:ext cx="6069953" cy="570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7289900" y="216275"/>
            <a:ext cx="31857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 of Player_Attributes</a:t>
            </a: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1311450" y="1217450"/>
            <a:ext cx="31857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 of Team_Attributes							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11933100" y="6511775"/>
            <a:ext cx="258900" cy="36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2083913" y="242275"/>
            <a:ext cx="7784700" cy="908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Cleaning and Exploration of Data</a:t>
            </a:r>
            <a:endParaRPr/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r="66089"/>
          <a:stretch/>
        </p:blipFill>
        <p:spPr>
          <a:xfrm>
            <a:off x="1185488" y="1038338"/>
            <a:ext cx="9581573" cy="549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1899200" y="6508800"/>
            <a:ext cx="292800" cy="34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320700" y="219925"/>
            <a:ext cx="5550600" cy="897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Transformation of Data</a:t>
            </a:r>
            <a:endParaRPr dirty="0"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475" y="1225117"/>
            <a:ext cx="7134225" cy="4577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7513" y="5953513"/>
            <a:ext cx="709612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11910300" y="6497400"/>
            <a:ext cx="281700" cy="36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3605550" y="298100"/>
            <a:ext cx="4980900" cy="549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Data Visualization</a:t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25" y="1086475"/>
            <a:ext cx="5460898" cy="560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0550" y="1086475"/>
            <a:ext cx="5054702" cy="560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1845250" y="6492900"/>
            <a:ext cx="346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Office PowerPoint</Application>
  <PresentationFormat>Widescreen</PresentationFormat>
  <Paragraphs>53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Times New Roman</vt:lpstr>
      <vt:lpstr>Arial</vt:lpstr>
      <vt:lpstr>Constantia</vt:lpstr>
      <vt:lpstr>Oswald</vt:lpstr>
      <vt:lpstr>Average</vt:lpstr>
      <vt:lpstr>Calibri</vt:lpstr>
      <vt:lpstr>Slate</vt:lpstr>
      <vt:lpstr>PowerPoint Presentation</vt:lpstr>
      <vt:lpstr>Transfering database from SQLite to SSMS</vt:lpstr>
      <vt:lpstr>SQLite to SSMS transfer ctd.</vt:lpstr>
      <vt:lpstr>PowerPoint Presentation</vt:lpstr>
      <vt:lpstr>Opening Database Tables in R &amp; Rattle</vt:lpstr>
      <vt:lpstr>Data Exploration</vt:lpstr>
      <vt:lpstr>Cleaning and Exploration of Data</vt:lpstr>
      <vt:lpstr>Transformation of Data</vt:lpstr>
      <vt:lpstr>Data Visualization</vt:lpstr>
      <vt:lpstr>PowerPoint Presentation</vt:lpstr>
      <vt:lpstr>Data Visualisation ctd.</vt:lpstr>
      <vt:lpstr>PowerPoint Presentation</vt:lpstr>
      <vt:lpstr>SQL Queries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Aniket Giriyalkar</cp:lastModifiedBy>
  <cp:revision>1</cp:revision>
  <dcterms:modified xsi:type="dcterms:W3CDTF">2018-04-25T02:47:11Z</dcterms:modified>
</cp:coreProperties>
</file>